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313" r:id="rId3"/>
    <p:sldId id="267" r:id="rId4"/>
    <p:sldId id="266" r:id="rId5"/>
    <p:sldId id="314" r:id="rId6"/>
    <p:sldId id="322" r:id="rId7"/>
    <p:sldId id="270" r:id="rId8"/>
    <p:sldId id="315" r:id="rId9"/>
    <p:sldId id="316" r:id="rId10"/>
    <p:sldId id="260" r:id="rId11"/>
    <p:sldId id="346" r:id="rId12"/>
    <p:sldId id="263" r:id="rId13"/>
    <p:sldId id="272" r:id="rId14"/>
    <p:sldId id="261" r:id="rId15"/>
    <p:sldId id="273" r:id="rId16"/>
    <p:sldId id="256" r:id="rId17"/>
    <p:sldId id="274" r:id="rId18"/>
    <p:sldId id="262" r:id="rId19"/>
    <p:sldId id="275" r:id="rId20"/>
    <p:sldId id="257" r:id="rId21"/>
    <p:sldId id="276" r:id="rId22"/>
    <p:sldId id="317" r:id="rId23"/>
    <p:sldId id="318" r:id="rId24"/>
    <p:sldId id="268" r:id="rId25"/>
    <p:sldId id="271" r:id="rId26"/>
  </p:sldIdLst>
  <p:sldSz cx="9144000" cy="6858000" type="screen4x3"/>
  <p:notesSz cx="6858000" cy="9144000"/>
  <p:defaultTextStyle>
    <a:defPPr>
      <a:defRPr lang="it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11" autoAdjust="0"/>
    <p:restoredTop sz="94660"/>
  </p:normalViewPr>
  <p:slideViewPr>
    <p:cSldViewPr>
      <p:cViewPr varScale="1">
        <p:scale>
          <a:sx n="35" d="100"/>
          <a:sy n="35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C177C-6111-4788-8FB5-C0B1F220760E}" type="datetimeFigureOut">
              <a:rPr lang="it-CH" smtClean="0"/>
              <a:pPr/>
              <a:t>12.09.2016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97F0-49AC-46B7-B063-454F07525A3C}" type="slidenum">
              <a:rPr lang="it-CH" smtClean="0"/>
              <a:pPr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72307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60EA-F81F-42ED-AE41-A0FC80F41B72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5F6F-40A6-4BF1-BA07-97A7642EF466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87157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27AA-E1FE-4036-BE65-71E45B2EFB31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142F-67C8-4114-8BD2-A59F3C354E98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88604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3CFA-B40B-4FE8-80AC-D93F53CE19AC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EAF5-15F6-40B5-B562-598BC4459AB1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18110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A506-9718-4C27-9C75-79C8FEACFFC6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E031-A089-4F06-8E0A-7CB55AA3AE0B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286710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E8AF-206E-4907-A98C-06BABE185E66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8E74-5BA1-44C8-BCD6-0036DFE18367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5360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DCC1-D802-42B7-805F-9D577360D325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37C1-B7F7-4345-BF22-54B17B7A8371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26541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A731-2F9F-467C-AE3D-9CA5B8F7571A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CA99-17F6-4EE7-B796-4B449EED6A05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409140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E513-1B1C-4170-8FB3-CDC80E5DB1D7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3B85-F195-412B-BC31-01D2E4BD4C8C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246024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EF48-D258-4ADA-9731-900E6FCF8CB8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1CC9-3436-48DF-B985-689A8AC42931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97610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E8ED-02A0-446F-8CCE-C88238CE966E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18BD-A66D-4C76-A2EB-672A9A36C5D4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133854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5A14-1D3F-4340-B0EE-1E772094292C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462F-0952-43EF-AA55-3216E6277196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130293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CH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0CE79A0-87F2-4A85-AFD6-59D48D78C16A}" type="datetimeFigureOut">
              <a:rPr lang="it-CH"/>
              <a:pPr>
                <a:defRPr/>
              </a:pPr>
              <a:t>12.09.2016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63F7DD-F11E-4515-ADFD-66B50D88A1D4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4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29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6147" name="Segnaposto contenuto 3" descr="owl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3663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43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7171" name="Picture 2" descr="C:\Documents and Settings\Acceso aperto\Desktop\Arancio\animali\lam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2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78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8195" name="Segnaposto contenuto 3" descr="Lion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460375" y="0"/>
            <a:ext cx="96043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76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sp>
        <p:nvSpPr>
          <p:cNvPr id="9219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CH" smtClean="0">
              <a:solidFill>
                <a:srgbClr val="898989"/>
              </a:solidFill>
            </a:endParaRPr>
          </a:p>
        </p:txBody>
      </p:sp>
      <p:pic>
        <p:nvPicPr>
          <p:cNvPr id="9220" name="Immagine 3" descr="eag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501188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53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_pappagall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86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9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Premier Acte</a:t>
            </a:r>
            <a:endParaRPr lang="it-CH" sz="9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7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11267" name="Segnaposto contenuto 3" descr="elephant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87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9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CH" dirty="0" smtClean="0"/>
              <a:t>Quatrième</a:t>
            </a:r>
            <a:r>
              <a:rPr lang="it-CH" dirty="0" smtClean="0"/>
              <a:t> Acte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xmlns="" val="40566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82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8432760.wav">
            <a:hlinkClick r:id="" action="ppaction://media"/>
          </p:cNvPr>
          <p:cNvPicPr>
            <a:picLocks noChangeAspect="1"/>
          </p:cNvPicPr>
          <p:nvPr>
            <a:wavAudioFile r:embed="rId1" name="68432C1C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3138" y="3141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8432761.wav">
            <a:hlinkClick r:id="" action="ppaction://media"/>
          </p:cNvPr>
          <p:cNvPicPr>
            <a:picLocks noChangeAspect="1"/>
          </p:cNvPicPr>
          <p:nvPr>
            <a:wavAudioFile r:embed="rId1" name="68432C1C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4149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05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P_Fanfar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044624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ssion Impossible 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188640" y="37890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9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CH" sz="8800" dirty="0" smtClean="0"/>
              <a:t>Deuxième </a:t>
            </a:r>
            <a:r>
              <a:rPr lang="it-CH" sz="8800" dirty="0" smtClean="0"/>
              <a:t> Acte</a:t>
            </a:r>
            <a:endParaRPr lang="it-CH" sz="8800" dirty="0"/>
          </a:p>
        </p:txBody>
      </p:sp>
    </p:spTree>
    <p:extLst>
      <p:ext uri="{BB962C8B-B14F-4D97-AF65-F5344CB8AC3E}">
        <p14:creationId xmlns:p14="http://schemas.microsoft.com/office/powerpoint/2010/main" xmlns="" val="37890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85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ssion Impossible 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97261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036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9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CH" dirty="0" smtClean="0"/>
              <a:t>Troisième </a:t>
            </a:r>
            <a:r>
              <a:rPr lang="it-CH" dirty="0" smtClean="0"/>
              <a:t> Acte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xmlns="" val="33909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06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</Words>
  <Application>Microsoft Office PowerPoint</Application>
  <PresentationFormat>On-screen Show (4:3)</PresentationFormat>
  <Paragraphs>4</Paragraphs>
  <Slides>25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 aperto</dc:creator>
  <cp:lastModifiedBy>Luk Magnus</cp:lastModifiedBy>
  <cp:revision>50</cp:revision>
  <dcterms:created xsi:type="dcterms:W3CDTF">2010-06-12T06:10:17Z</dcterms:created>
  <dcterms:modified xsi:type="dcterms:W3CDTF">2016-09-13T01:34:30Z</dcterms:modified>
</cp:coreProperties>
</file>